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C308-D2DB-4058-AED3-2685A8161E28}" type="datetimeFigureOut">
              <a:rPr lang="hr-HR" smtClean="0"/>
              <a:pPr/>
              <a:t>19.5.2017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CA82-A34A-4FA7-9653-D96F6E0C41E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573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C308-D2DB-4058-AED3-2685A8161E28}" type="datetimeFigureOut">
              <a:rPr lang="hr-HR" smtClean="0"/>
              <a:pPr/>
              <a:t>19.5.2017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CA82-A34A-4FA7-9653-D96F6E0C41E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539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C308-D2DB-4058-AED3-2685A8161E28}" type="datetimeFigureOut">
              <a:rPr lang="hr-HR" smtClean="0"/>
              <a:pPr/>
              <a:t>19.5.2017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CA82-A34A-4FA7-9653-D96F6E0C41E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2557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C308-D2DB-4058-AED3-2685A8161E28}" type="datetimeFigureOut">
              <a:rPr lang="hr-HR" smtClean="0"/>
              <a:pPr/>
              <a:t>19.5.2017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CA82-A34A-4FA7-9653-D96F6E0C41E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2536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C308-D2DB-4058-AED3-2685A8161E28}" type="datetimeFigureOut">
              <a:rPr lang="hr-HR" smtClean="0"/>
              <a:pPr/>
              <a:t>19.5.2017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CA82-A34A-4FA7-9653-D96F6E0C41E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4517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C308-D2DB-4058-AED3-2685A8161E28}" type="datetimeFigureOut">
              <a:rPr lang="hr-HR" smtClean="0"/>
              <a:pPr/>
              <a:t>19.5.2017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CA82-A34A-4FA7-9653-D96F6E0C41E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1183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C308-D2DB-4058-AED3-2685A8161E28}" type="datetimeFigureOut">
              <a:rPr lang="hr-HR" smtClean="0"/>
              <a:pPr/>
              <a:t>19.5.2017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CA82-A34A-4FA7-9653-D96F6E0C41E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3691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C308-D2DB-4058-AED3-2685A8161E28}" type="datetimeFigureOut">
              <a:rPr lang="hr-HR" smtClean="0"/>
              <a:pPr/>
              <a:t>19.5.2017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CA82-A34A-4FA7-9653-D96F6E0C41E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1720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C308-D2DB-4058-AED3-2685A8161E28}" type="datetimeFigureOut">
              <a:rPr lang="hr-HR" smtClean="0"/>
              <a:pPr/>
              <a:t>19.5.2017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CA82-A34A-4FA7-9653-D96F6E0C41E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822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C308-D2DB-4058-AED3-2685A8161E28}" type="datetimeFigureOut">
              <a:rPr lang="hr-HR" smtClean="0"/>
              <a:pPr/>
              <a:t>19.5.2017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CA82-A34A-4FA7-9653-D96F6E0C41E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9239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C308-D2DB-4058-AED3-2685A8161E28}" type="datetimeFigureOut">
              <a:rPr lang="hr-HR" smtClean="0"/>
              <a:pPr/>
              <a:t>19.5.2017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CA82-A34A-4FA7-9653-D96F6E0C41E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564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C308-D2DB-4058-AED3-2685A8161E28}" type="datetimeFigureOut">
              <a:rPr lang="hr-HR" smtClean="0"/>
              <a:pPr/>
              <a:t>19.5.2017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CA82-A34A-4FA7-9653-D96F6E0C41E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0386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C308-D2DB-4058-AED3-2685A8161E28}" type="datetimeFigureOut">
              <a:rPr lang="hr-HR" smtClean="0"/>
              <a:pPr/>
              <a:t>19.5.2017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CA82-A34A-4FA7-9653-D96F6E0C41E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057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C308-D2DB-4058-AED3-2685A8161E28}" type="datetimeFigureOut">
              <a:rPr lang="hr-HR" smtClean="0"/>
              <a:pPr/>
              <a:t>19.5.2017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CA82-A34A-4FA7-9653-D96F6E0C41E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652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C308-D2DB-4058-AED3-2685A8161E28}" type="datetimeFigureOut">
              <a:rPr lang="hr-HR" smtClean="0"/>
              <a:pPr/>
              <a:t>19.5.2017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CA82-A34A-4FA7-9653-D96F6E0C41E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612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C308-D2DB-4058-AED3-2685A8161E28}" type="datetimeFigureOut">
              <a:rPr lang="hr-HR" smtClean="0"/>
              <a:pPr/>
              <a:t>19.5.2017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CA82-A34A-4FA7-9653-D96F6E0C41E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9677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C308-D2DB-4058-AED3-2685A8161E28}" type="datetimeFigureOut">
              <a:rPr lang="hr-HR" smtClean="0"/>
              <a:pPr/>
              <a:t>19.5.2017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CA82-A34A-4FA7-9653-D96F6E0C41E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988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D7FC308-D2DB-4058-AED3-2685A8161E28}" type="datetimeFigureOut">
              <a:rPr lang="hr-HR" smtClean="0"/>
              <a:pPr/>
              <a:t>19.5.2017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AF9CA82-A34A-4FA7-9653-D96F6E0C41E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53183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r-HR" sz="8000" dirty="0" smtClean="0"/>
              <a:t>TURSKA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(3.4-9.4)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63688" y="3212976"/>
            <a:ext cx="6400800" cy="1752600"/>
          </a:xfrm>
        </p:spPr>
        <p:txBody>
          <a:bodyPr/>
          <a:lstStyle/>
          <a:p>
            <a:r>
              <a:rPr lang="hr-HR" smtClean="0"/>
              <a:t>MATHS </a:t>
            </a:r>
            <a:r>
              <a:rPr lang="hr-HR" dirty="0" smtClean="0"/>
              <a:t>IS LIFE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763809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PUTOVANJE</a:t>
            </a:r>
            <a:endParaRPr lang="hr-HR" dirty="0"/>
          </a:p>
        </p:txBody>
      </p:sp>
      <p:pic>
        <p:nvPicPr>
          <p:cNvPr id="5122" name="Picture 2" descr="H:\Turska slike\DSC_01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196752"/>
            <a:ext cx="4889000" cy="2748815"/>
          </a:xfrm>
          <a:prstGeom prst="rect">
            <a:avLst/>
          </a:prstGeom>
          <a:noFill/>
        </p:spPr>
      </p:pic>
      <p:pic>
        <p:nvPicPr>
          <p:cNvPr id="1026" name="Picture 2" descr="E:\Turska slike\DSC_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7704"/>
            <a:ext cx="2160240" cy="384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turska 2\IMG_32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51418"/>
            <a:ext cx="2741270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4985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ŠKOLA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30954" y="2407630"/>
            <a:ext cx="4738675" cy="2664296"/>
          </a:xfrm>
        </p:spPr>
      </p:pic>
      <p:pic>
        <p:nvPicPr>
          <p:cNvPr id="2050" name="Picture 2" descr="E:\Turska slike\DSC_0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10" y="2711770"/>
            <a:ext cx="422638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6078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IZNIK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4320480" cy="2426936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05064"/>
            <a:ext cx="4451972" cy="250423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12776"/>
            <a:ext cx="2719937" cy="476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073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ISTANBUL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569" y="332656"/>
            <a:ext cx="3344431" cy="3344431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39" y="1242298"/>
            <a:ext cx="4644008" cy="261225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83" y="3934905"/>
            <a:ext cx="3851920" cy="2888940"/>
          </a:xfrm>
          <a:prstGeom prst="rect">
            <a:avLst/>
          </a:prstGeom>
        </p:spPr>
      </p:pic>
      <p:pic>
        <p:nvPicPr>
          <p:cNvPr id="1026" name="Picture 2" descr="H:\UČENICI\DSCF50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861048"/>
            <a:ext cx="3227851" cy="2420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196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BOSPOR</a:t>
            </a:r>
            <a:endParaRPr lang="hr-HR" dirty="0"/>
          </a:p>
        </p:txBody>
      </p:sp>
      <p:pic>
        <p:nvPicPr>
          <p:cNvPr id="2050" name="Picture 2" descr="H:\UČENICI\DSCF50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5544616" cy="2314575"/>
          </a:xfrm>
          <a:prstGeom prst="rect">
            <a:avLst/>
          </a:prstGeom>
          <a:noFill/>
        </p:spPr>
      </p:pic>
      <p:pic>
        <p:nvPicPr>
          <p:cNvPr id="2051" name="Picture 3" descr="H:\UČENICI\DSCF50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149080"/>
            <a:ext cx="3419872" cy="2564904"/>
          </a:xfrm>
          <a:prstGeom prst="rect">
            <a:avLst/>
          </a:prstGeom>
          <a:noFill/>
        </p:spPr>
      </p:pic>
      <p:pic>
        <p:nvPicPr>
          <p:cNvPr id="2052" name="Picture 4" descr="H:\UČENICI\DSCF5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05064"/>
            <a:ext cx="2939819" cy="22048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075" name="Picture 3" descr="H:\Turska slike\DSC_00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24744"/>
            <a:ext cx="4284843" cy="2409131"/>
          </a:xfrm>
          <a:prstGeom prst="rect">
            <a:avLst/>
          </a:prstGeom>
          <a:noFill/>
        </p:spPr>
      </p:pic>
      <p:pic>
        <p:nvPicPr>
          <p:cNvPr id="3074" name="Picture 2" descr="H:\UČENICI\DSCF5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65" y="407755"/>
            <a:ext cx="3899925" cy="2924944"/>
          </a:xfrm>
          <a:prstGeom prst="rect">
            <a:avLst/>
          </a:prstGeom>
          <a:noFill/>
        </p:spPr>
      </p:pic>
      <p:pic>
        <p:nvPicPr>
          <p:cNvPr id="3076" name="Picture 4" descr="H:\Turska slike\DSC_0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0620" y="3930402"/>
            <a:ext cx="4392488" cy="2469654"/>
          </a:xfrm>
          <a:prstGeom prst="rect">
            <a:avLst/>
          </a:prstGeom>
          <a:noFill/>
        </p:spPr>
      </p:pic>
      <p:pic>
        <p:nvPicPr>
          <p:cNvPr id="3077" name="Picture 5" descr="H:\Turska slike\DSC_01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09198"/>
            <a:ext cx="4400720" cy="24742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IZMIT</a:t>
            </a:r>
            <a:endParaRPr lang="hr-HR" dirty="0"/>
          </a:p>
        </p:txBody>
      </p:sp>
      <p:pic>
        <p:nvPicPr>
          <p:cNvPr id="4099" name="Picture 3" descr="H:\Turska slike\DSC_01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2911" y="1628800"/>
            <a:ext cx="3449782" cy="1941022"/>
          </a:xfrm>
          <a:prstGeom prst="rect">
            <a:avLst/>
          </a:prstGeom>
          <a:noFill/>
        </p:spPr>
      </p:pic>
      <p:pic>
        <p:nvPicPr>
          <p:cNvPr id="4098" name="Picture 2" descr="H:\Turska slike\DSC_0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3205" y="1196752"/>
            <a:ext cx="4336946" cy="2438425"/>
          </a:xfrm>
          <a:prstGeom prst="rect">
            <a:avLst/>
          </a:prstGeom>
          <a:noFill/>
        </p:spPr>
      </p:pic>
      <p:pic>
        <p:nvPicPr>
          <p:cNvPr id="4100" name="Picture 4" descr="H:\Turska slike\DSC_01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861048"/>
            <a:ext cx="4828144" cy="2714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513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NAPRAVILI: MATEJ VIDOVIĆ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EMA  MIČEVIĆ MARUŠIĆ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KARMEN KOPIĆ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LEON TERZIĆ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8925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ubina">
  <a:themeElements>
    <a:clrScheme name="Dubina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ubina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ub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TM04033923[[fn=Dubina]]</Template>
  <TotalTime>59</TotalTime>
  <Words>25</Words>
  <Application>Microsoft Office PowerPoint</Application>
  <PresentationFormat>Prikaz na zaslonu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Dubina</vt:lpstr>
      <vt:lpstr>TURSKA (3.4-9.4)</vt:lpstr>
      <vt:lpstr>PUTOVANJE</vt:lpstr>
      <vt:lpstr>ŠKOLA</vt:lpstr>
      <vt:lpstr>IZNIK</vt:lpstr>
      <vt:lpstr>ISTANBUL</vt:lpstr>
      <vt:lpstr>BOSPOR</vt:lpstr>
      <vt:lpstr>PowerPointova prezentacija</vt:lpstr>
      <vt:lpstr>IZMIT</vt:lpstr>
      <vt:lpstr>KRAJ</vt:lpstr>
    </vt:vector>
  </TitlesOfParts>
  <Company>MZOS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TURSKA (3.4-9.4)</dc:title>
  <dc:creator>Skola</dc:creator>
  <cp:lastModifiedBy>Engleski</cp:lastModifiedBy>
  <cp:revision>9</cp:revision>
  <dcterms:created xsi:type="dcterms:W3CDTF">2017-05-11T10:38:55Z</dcterms:created>
  <dcterms:modified xsi:type="dcterms:W3CDTF">2017-05-19T09:41:10Z</dcterms:modified>
</cp:coreProperties>
</file>