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7" autoAdjust="0"/>
    <p:restoredTop sz="94660" autoAdjust="0"/>
  </p:normalViewPr>
  <p:slideViewPr>
    <p:cSldViewPr>
      <p:cViewPr varScale="1">
        <p:scale>
          <a:sx n="88" d="100"/>
          <a:sy n="88" d="100"/>
        </p:scale>
        <p:origin x="168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E63B-4467-4463-87B6-EC8682A95C60}" type="datetimeFigureOut">
              <a:rPr lang="sr-Latn-CS" smtClean="0"/>
              <a:t>10.6.2019.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B206-C16B-4E11-8E2E-43AC362453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Poljska 2019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5357826"/>
            <a:ext cx="4929222" cy="107157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Izradile:</a:t>
            </a:r>
          </a:p>
          <a:p>
            <a:r>
              <a:rPr lang="hr-HR" dirty="0" smtClean="0"/>
              <a:t>Petra Bubanj i Iris Šilobodec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četvrtak smo išli u grad Zloty Stok,kada smo stigli išli smo u posjetu rudniku zlata.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57236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52528" cy="3564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2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posjete rudnika zlata otišli smo posjetiti labirint strave.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176464" cy="4525963"/>
          </a:xfrm>
        </p:spPr>
      </p:pic>
    </p:spTree>
    <p:extLst>
      <p:ext uri="{BB962C8B-B14F-4D97-AF65-F5344CB8AC3E}">
        <p14:creationId xmlns:p14="http://schemas.microsoft.com/office/powerpoint/2010/main" val="595997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cijeloga dana u Zloty Stoku vratili smo se u Ziebice i domaćini su nam pripremili oproštajnu zabavu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62908" cy="4320480"/>
          </a:xfrm>
        </p:spPr>
      </p:pic>
    </p:spTree>
    <p:extLst>
      <p:ext uri="{BB962C8B-B14F-4D97-AF65-F5344CB8AC3E}">
        <p14:creationId xmlns:p14="http://schemas.microsoft.com/office/powerpoint/2010/main" val="251494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632848" cy="5256584"/>
          </a:xfrm>
        </p:spPr>
      </p:pic>
    </p:spTree>
    <p:extLst>
      <p:ext uri="{BB962C8B-B14F-4D97-AF65-F5344CB8AC3E}">
        <p14:creationId xmlns:p14="http://schemas.microsoft.com/office/powerpoint/2010/main" val="348081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7249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petak smo se pozdravili s obiteljima koje su nas ugostile i krenuli smo na put.Iz Ziebice u Varšavu na aerodrom gdje smo imali let za Budimpeštu.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3816424" cy="4165923"/>
          </a:xfrm>
        </p:spPr>
      </p:pic>
    </p:spTree>
    <p:extLst>
      <p:ext uri="{BB962C8B-B14F-4D97-AF65-F5344CB8AC3E}">
        <p14:creationId xmlns:p14="http://schemas.microsoft.com/office/powerpoint/2010/main" val="2187474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hr-HR" sz="2400" dirty="0" smtClean="0"/>
              <a:t>Nakon što smo se pozdravili sa svojim obiteljima,krenuli smo iz Požege nakon ponoći.Putovali smo kombijem do Budimpešte gdje smo imali let za Varšavu.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61387194_413585746145926_7938438562012200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65802"/>
            <a:ext cx="6739682" cy="444701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sz="2400" dirty="0" smtClean="0"/>
              <a:t>U nedjelju smo krenuli iz Budimpešte prema Varšavi. 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Picture 4" descr="61377541_295873941361906_81335273625548226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428868"/>
            <a:ext cx="4191030" cy="3143272"/>
          </a:xfrm>
          <a:prstGeom prst="rect">
            <a:avLst/>
          </a:prstGeom>
        </p:spPr>
      </p:pic>
      <p:pic>
        <p:nvPicPr>
          <p:cNvPr id="6" name="Picture 5" descr="61931815_693790744407491_6184589010287984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Drugi dan, ponedjeljak sastali smo se s timovima iz drugih država i otišli u razgledavanje Wroclawa. </a:t>
            </a:r>
            <a:endParaRPr lang="hr-HR" sz="2400" dirty="0"/>
          </a:p>
        </p:txBody>
      </p:sp>
      <p:pic>
        <p:nvPicPr>
          <p:cNvPr id="7" name="Picture 6" descr="61382110_1938327232937907_5645989657419186176_n.jpg"/>
          <p:cNvPicPr>
            <a:picLocks noChangeAspect="1"/>
          </p:cNvPicPr>
          <p:nvPr/>
        </p:nvPicPr>
        <p:blipFill>
          <a:blip r:embed="rId2"/>
          <a:srcRect t="16667" r="10555" b="35416"/>
          <a:stretch>
            <a:fillRect/>
          </a:stretch>
        </p:blipFill>
        <p:spPr>
          <a:xfrm>
            <a:off x="285719" y="1714488"/>
            <a:ext cx="3326491" cy="3643338"/>
          </a:xfrm>
          <a:prstGeom prst="rect">
            <a:avLst/>
          </a:prstGeom>
        </p:spPr>
      </p:pic>
      <p:pic>
        <p:nvPicPr>
          <p:cNvPr id="8" name="Picture 7" descr="61604362_460319321382171_4569778497806925824_n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85" y="1196752"/>
            <a:ext cx="4083918" cy="54452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61834934_450863792332456_44216221878871654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85728"/>
            <a:ext cx="4286280" cy="2143140"/>
          </a:xfrm>
        </p:spPr>
      </p:pic>
      <p:pic>
        <p:nvPicPr>
          <p:cNvPr id="6" name="Picture 5" descr="61573627_289955908410480_6899780375938072576_n.jpg"/>
          <p:cNvPicPr>
            <a:picLocks noChangeAspect="1"/>
          </p:cNvPicPr>
          <p:nvPr/>
        </p:nvPicPr>
        <p:blipFill>
          <a:blip r:embed="rId3"/>
          <a:srcRect r="16667"/>
          <a:stretch>
            <a:fillRect/>
          </a:stretch>
        </p:blipFill>
        <p:spPr>
          <a:xfrm>
            <a:off x="0" y="0"/>
            <a:ext cx="4405340" cy="2643206"/>
          </a:xfrm>
          <a:prstGeom prst="rect">
            <a:avLst/>
          </a:prstGeom>
        </p:spPr>
      </p:pic>
      <p:pic>
        <p:nvPicPr>
          <p:cNvPr id="7" name="Picture 6" descr="61894720_2039766072986515_7512954585997115392_n.jpg"/>
          <p:cNvPicPr>
            <a:picLocks noChangeAspect="1"/>
          </p:cNvPicPr>
          <p:nvPr/>
        </p:nvPicPr>
        <p:blipFill>
          <a:blip r:embed="rId4"/>
          <a:srcRect b="16666"/>
          <a:stretch>
            <a:fillRect/>
          </a:stretch>
        </p:blipFill>
        <p:spPr>
          <a:xfrm>
            <a:off x="3888619" y="2786058"/>
            <a:ext cx="5255381" cy="3777027"/>
          </a:xfrm>
          <a:prstGeom prst="rect">
            <a:avLst/>
          </a:prstGeom>
        </p:spPr>
      </p:pic>
      <p:pic>
        <p:nvPicPr>
          <p:cNvPr id="8" name="Picture 7" descr="60880962_437894083703013_872821964114441011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3810026" cy="28575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Treći dan smo otišli u Ziebice i tamo smo imali svečanu priredbu, a kasnije smo otišli u razgledavanje Ziebica.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4" name="Picture 3" descr="61879217_429740344243678_3531928521498689536_n.jpg"/>
          <p:cNvPicPr>
            <a:picLocks noChangeAspect="1"/>
          </p:cNvPicPr>
          <p:nvPr/>
        </p:nvPicPr>
        <p:blipFill>
          <a:blip r:embed="rId2"/>
          <a:srcRect l="17143" r="28571"/>
          <a:stretch>
            <a:fillRect/>
          </a:stretch>
        </p:blipFill>
        <p:spPr>
          <a:xfrm>
            <a:off x="571472" y="3786190"/>
            <a:ext cx="2928958" cy="2697707"/>
          </a:xfrm>
          <a:prstGeom prst="rect">
            <a:avLst/>
          </a:prstGeom>
        </p:spPr>
      </p:pic>
      <p:pic>
        <p:nvPicPr>
          <p:cNvPr id="5" name="Picture 4" descr="61992153_682822162164381_2811573986683518976_n.jpg"/>
          <p:cNvPicPr>
            <a:picLocks noChangeAspect="1"/>
          </p:cNvPicPr>
          <p:nvPr/>
        </p:nvPicPr>
        <p:blipFill>
          <a:blip r:embed="rId3"/>
          <a:srcRect t="8824" r="26470" b="17647"/>
          <a:stretch>
            <a:fillRect/>
          </a:stretch>
        </p:blipFill>
        <p:spPr>
          <a:xfrm>
            <a:off x="0" y="1357298"/>
            <a:ext cx="3714776" cy="1857363"/>
          </a:xfrm>
          <a:prstGeom prst="rect">
            <a:avLst/>
          </a:prstGeom>
        </p:spPr>
      </p:pic>
      <p:pic>
        <p:nvPicPr>
          <p:cNvPr id="6" name="Picture 5" descr="61385437_493685704504350_49861908028131901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13" y="1571612"/>
            <a:ext cx="5238787" cy="3929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61087779_639270569908740_45714785918915706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4144571" cy="5526096"/>
          </a:xfrm>
        </p:spPr>
      </p:pic>
      <p:pic>
        <p:nvPicPr>
          <p:cNvPr id="6" name="Picture 5" descr="60726988_823948587969295_70635924128824033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71480"/>
            <a:ext cx="4232684" cy="56435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223224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srijedu smo imali rad u školi.Samostalno smo sastavljali robote koji su se na kraju sata natjecali.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034617" cy="3993307"/>
          </a:xfrm>
        </p:spPr>
      </p:pic>
    </p:spTree>
    <p:extLst>
      <p:ext uri="{BB962C8B-B14F-4D97-AF65-F5344CB8AC3E}">
        <p14:creationId xmlns:p14="http://schemas.microsoft.com/office/powerpoint/2010/main" val="303465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škole ponovno smo išli u razgledavanje </a:t>
            </a:r>
            <a:r>
              <a:rPr lang="hr-HR" dirty="0" err="1" smtClean="0"/>
              <a:t>Ziebica</a:t>
            </a:r>
            <a:r>
              <a:rPr lang="hr-HR" dirty="0" smtClean="0"/>
              <a:t> i u muzej.</a:t>
            </a:r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8" y="1700808"/>
            <a:ext cx="2788067" cy="452596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0" y="1916832"/>
            <a:ext cx="5183560" cy="35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186</Words>
  <Application>Microsoft Office PowerPoint</Application>
  <PresentationFormat>Prikaz na zaslonu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Poljska 2019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 srijedu smo imali rad u školi.Samostalno smo sastavljali robote koji su se na kraju sata natjecali.</vt:lpstr>
      <vt:lpstr>Nakon škole ponovno smo išli u razgledavanje Ziebica i u muzej.</vt:lpstr>
      <vt:lpstr>U četvrtak smo išli u grad Zloty Stok,kada smo stigli išli smo u posjetu rudniku zlata.</vt:lpstr>
      <vt:lpstr>PowerPoint prezentacija</vt:lpstr>
      <vt:lpstr>Nakon posjete rudnika zlata otišli smo posjetiti labirint strave.</vt:lpstr>
      <vt:lpstr>Nakon cijeloga dana u Zloty Stoku vratili smo se u Ziebice i domaćini su nam pripremili oproštajnu zabavu</vt:lpstr>
      <vt:lpstr>PowerPoint prezentacija</vt:lpstr>
      <vt:lpstr>U petak smo se pozdravili s obiteljima koje su nas ugostile i krenuli smo na put.Iz Ziebice u Varšavu na aerodrom gdje smo imali let za Budimpeštu.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Poljska 2019</dc:title>
  <dc:creator>User</dc:creator>
  <cp:lastModifiedBy>Windows korisnik</cp:lastModifiedBy>
  <cp:revision>16</cp:revision>
  <dcterms:created xsi:type="dcterms:W3CDTF">2019-05-31T09:33:31Z</dcterms:created>
  <dcterms:modified xsi:type="dcterms:W3CDTF">2019-06-10T06:17:51Z</dcterms:modified>
</cp:coreProperties>
</file>